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00CC66"/>
    <a:srgbClr val="FF00FF"/>
    <a:srgbClr val="FFCCCC"/>
    <a:srgbClr val="CC00FF"/>
    <a:srgbClr val="0000FF"/>
    <a:srgbClr val="FFCCFF"/>
    <a:srgbClr val="66FF33"/>
    <a:srgbClr val="FFCC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6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016863"/>
              </p:ext>
            </p:extLst>
          </p:nvPr>
        </p:nvGraphicFramePr>
        <p:xfrm>
          <a:off x="1" y="1066800"/>
          <a:ext cx="9144001" cy="584581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1018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020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1679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1122545458"/>
                    </a:ext>
                  </a:extLst>
                </a:gridCol>
                <a:gridCol w="990600"/>
                <a:gridCol w="251460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4025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endParaRPr lang="en-US" sz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200" baseline="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  <a:endParaRPr lang="en-US" sz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200" baseline="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  <a:endParaRPr lang="en-US" sz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06330">
                <a:tc>
                  <a:txBody>
                    <a:bodyPr/>
                    <a:lstStyle/>
                    <a:p>
                      <a:pPr algn="ctr"/>
                      <a:r>
                        <a:rPr lang="vi-VN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2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r>
                        <a:rPr lang="vi-VN" sz="12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/10/2022</a:t>
                      </a:r>
                      <a:endParaRPr lang="en-US" sz="12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/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xương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patê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 algn="l"/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Mận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ếch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ếch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tây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Eco (NT+MG)</a:t>
                      </a: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26973712"/>
                  </a:ext>
                </a:extLst>
              </a:tr>
              <a:tr h="979747">
                <a:tc>
                  <a:txBody>
                    <a:bodyPr/>
                    <a:lstStyle/>
                    <a:p>
                      <a:pPr algn="ctr"/>
                      <a:r>
                        <a:rPr lang="vi-VN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endParaRPr lang="en-US" sz="12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  <a:r>
                        <a:rPr lang="vi-VN" sz="12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/10/2022</a:t>
                      </a:r>
                      <a:endParaRPr lang="en-US" sz="12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dún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/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Táo Mỹ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Mì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tiềm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Eco (NT)</a:t>
                      </a: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1529793"/>
                  </a:ext>
                </a:extLst>
              </a:tr>
              <a:tr h="979747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r>
                        <a:rPr lang="vi-VN" sz="12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/10/2022</a:t>
                      </a:r>
                      <a:endParaRPr lang="en-US" sz="12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dền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cua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Xoài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Nui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bằm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Eco (NT)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4303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2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r>
                        <a:rPr lang="vi-VN" sz="12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/10/2022</a:t>
                      </a:r>
                      <a:endParaRPr lang="en-US" sz="12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mỡ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/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hải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sản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đỏ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Hải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sản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súp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lơ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 hấu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mỡ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Súp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Eco (NT)</a:t>
                      </a: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  <a:tr h="979747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</a:txBody>
                  <a:tcPr anchor="ctr">
                    <a:solidFill>
                      <a:srgbClr val="66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</a:t>
                      </a:r>
                      <a:r>
                        <a:rPr lang="vi-VN" sz="12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/10/2022</a:t>
                      </a:r>
                      <a:endParaRPr lang="en-US" sz="12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đỏ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tươi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/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6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giò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lóc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xương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giò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lóc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xương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6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66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sandwich</a:t>
                      </a: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Eco (NT)</a:t>
                      </a: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</a:p>
                  </a:txBody>
                  <a:tcPr marL="68580" marR="68580" marT="0" marB="0">
                    <a:solidFill>
                      <a:srgbClr val="66FF66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0375" y="40813"/>
            <a:ext cx="982809" cy="97300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43184" y="215441"/>
            <a:ext cx="58658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ĐƠN </a:t>
            </a:r>
            <a:r>
              <a:rPr lang="vi-VN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vi-VN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TỪ: </a:t>
            </a:r>
            <a:r>
              <a:rPr lang="en-US" sz="20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vi-VN" sz="20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/10 </a:t>
            </a:r>
            <a:r>
              <a:rPr lang="en-US" sz="20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ĐẾN 14</a:t>
            </a:r>
            <a:r>
              <a:rPr lang="vi-VN" sz="20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/10</a:t>
            </a:r>
            <a:r>
              <a:rPr lang="en-US" sz="20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/2022</a:t>
            </a:r>
            <a:endParaRPr lang="en-US" sz="2000" b="1" i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9070" y="7937"/>
            <a:ext cx="768130" cy="1039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7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</TotalTime>
  <Words>158</Words>
  <Application>Microsoft Office PowerPoint</Application>
  <PresentationFormat>On-screen Show (4:3)</PresentationFormat>
  <Paragraphs>69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DELL</cp:lastModifiedBy>
  <cp:revision>90</cp:revision>
  <dcterms:created xsi:type="dcterms:W3CDTF">2020-05-18T06:04:51Z</dcterms:created>
  <dcterms:modified xsi:type="dcterms:W3CDTF">2022-10-09T10:52:48Z</dcterms:modified>
</cp:coreProperties>
</file>